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2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0099FF"/>
    <a:srgbClr val="D7791B"/>
    <a:srgbClr val="4C7816"/>
    <a:srgbClr val="528218"/>
    <a:srgbClr val="B6CEAA"/>
    <a:srgbClr val="ADC8A0"/>
    <a:srgbClr val="CD80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74" d="100"/>
          <a:sy n="74" d="100"/>
        </p:scale>
        <p:origin x="145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116136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40159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602448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493019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391472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4953278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528943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25705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7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7.3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Symmetric Matrices and Quadratic Forms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CONSTRAINED OPTIMIZATION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CONSTRAINED OPTIMIZATION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Theorem 8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a symmetric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matrix with an orthogonal diagonalization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PDP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where the entries on the diagonal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D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are arranged so 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  <m:sSub>
                      <m:sSub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…≥</m:t>
                    </m:r>
                    <m:sSub>
                      <m:sSub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where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corresponding unit eigenvectors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. . . ,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Then for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2, . . . 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the maximum value of x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Ax subject to the constraints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 baseline="-25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,        . . .  ,       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b="0" i="1" baseline="-2500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en-US" sz="2700" b="0" i="1" baseline="-1600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altLang="en-US" sz="2700" i="1" baseline="-25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s the eigenvalue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this maximum is attained at x =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k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029200"/>
              </a:xfrm>
              <a:blipFill rotWithShape="0">
                <a:blip r:embed="rId3"/>
                <a:stretch>
                  <a:fillRect l="-1132" t="-1212" b="-14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261847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CONSTRAINED OPTIMIZATION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6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a symmetric matrix, and define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as in (2). Then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greatest eigenvalue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7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700" b="1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least eigenvalue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The value of x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is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when x is a unit eigenvector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corresponding to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The value of x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is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when x is a unit eigenvector corresponding to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700" b="1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Proof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Orthogonally diagonalize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PDP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-1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We know that 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𝐴𝑥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𝑦𝑇𝐷𝑦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   when     x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y</a:t>
                </a: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176" r="-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8267700" y="52578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(3)</a:t>
            </a:r>
            <a:endParaRPr lang="en-US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CONSTRAINED OPTIMIZATION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Also,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‖"/>
                        <m:endChr m:val="‖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𝑃𝑦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‖"/>
                        <m:endChr m:val="‖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for all y</a:t>
                </a:r>
              </a:p>
              <a:p>
                <a:pPr marL="0" indent="0" eaLnBrk="1" hangingPunct="1">
                  <a:buNone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Because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i="1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I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and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𝑃𝑦</m:t>
                        </m:r>
                      </m:e>
                    </m:d>
                  </m:oMath>
                </a14:m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ctrlPr>
                          <a:rPr lang="en-US" altLang="en-US" sz="27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𝑃𝑦</m:t>
                        </m:r>
                      </m:e>
                    </m:d>
                    <m:r>
                      <a:rPr lang="en-US" altLang="en-US" sz="2700" b="0" i="1" baseline="3000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d>
                      <m:dPr>
                        <m:ctrlPr>
                          <a:rPr lang="en-US" altLang="en-US" sz="27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𝑃𝑦</m:t>
                        </m:r>
                      </m:e>
                    </m:d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𝑦𝑇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</m:t>
                    </m:r>
                    <m:r>
                      <a:rPr lang="en-US" altLang="en-US" sz="2700" b="0" i="1" baseline="3000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𝑃𝑦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𝑦𝑇𝑦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‖"/>
                        <m:endChr m:val="‖"/>
                        <m:ctrlPr>
                          <a:rPr lang="en-US" altLang="en-US" sz="27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dirty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  <m:r>
                      <a:rPr lang="en-US" altLang="en-US" sz="2700" b="0" i="1" baseline="3000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In particular,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  <m: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if and only if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27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Thus,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𝐴𝑥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altLang="en-US" sz="27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𝐷𝑦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assume the same set of values as x and y range over the set of all unit vectors.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To simplify notation, suppose that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×3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matrix with eigenvalues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 Arrange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so that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[u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] and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176" r="-1571" b="-1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422146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CONSTRAINED OPTIMIZATION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181600"/>
              </a:xfrm>
            </p:spPr>
            <p:txBody>
              <a:bodyPr/>
              <a:lstStyle/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𝐷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𝑎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𝑏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𝑐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Given any unit vector y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with coordinates y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y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y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observe that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sSubSup>
                        <m:sSubSupPr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altLang="en-US" sz="2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altLang="en-US" sz="2600" i="1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b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and obtain these inequalities:</a:t>
                </a: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      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altLang="en-US" sz="26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𝐷𝑦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+</a:t>
                </a:r>
                <a14:m>
                  <m:oMath xmlns:m="http://schemas.openxmlformats.org/officeDocument/2006/math">
                    <m:r>
                      <a:rPr lang="en-US" altLang="en-US" sz="2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𝑏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sup>
                    </m:sSubSup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r>
                      <a:rPr lang="en-US" altLang="en-US" sz="26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                 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+ </a:t>
                </a:r>
                <a14:m>
                  <m:oMath xmlns:m="http://schemas.openxmlformats.org/officeDocument/2006/math"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                 =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+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) = </a:t>
                </a: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  <m:d>
                      <m:dPr>
                        <m:begChr m:val="‖"/>
                        <m:endChr m:val="‖"/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2=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endParaRPr lang="en-US" altLang="en-US" sz="26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181600"/>
              </a:xfrm>
              <a:blipFill rotWithShape="0">
                <a:blip r:embed="rId3"/>
                <a:stretch>
                  <a:fillRect l="-1062" b="-22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1549928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CONSTRAINED OPTIMIZATION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Thus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𝑎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by definition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However, y</a:t>
                </a:r>
                <a:r>
                  <a:rPr lang="en-US" altLang="en-US" sz="2700" i="1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Dy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when y = e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(1, 0, 0), so in fact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By (3), the x that corresponds by y = e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eigenvector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because 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𝑥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𝑃𝑒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 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2 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 </m:t>
                          </m:r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𝑢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7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r>
                        <a:rPr lang="en-US" altLang="en-US" sz="2700" b="0" i="0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</m:oMath>
                  </m:oMathPara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baseline="-250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Thus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bSup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sSub>
                      <m:sSub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Sup>
                      <m:sSub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𝑢</m:t>
                        </m:r>
                      </m:e>
                      <m:sub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bSup>
                  </m:oMath>
                </a14:m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which proves the statement about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A similar argument shows that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the least eigenvalue,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c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this value of x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is attained when x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P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e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181600"/>
              </a:xfrm>
              <a:blipFill rotWithShape="0">
                <a:blip r:embed="rId3"/>
                <a:stretch>
                  <a:fillRect l="-1132" t="-1176" r="-20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12365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CONSTRAINED OPTIMIZATION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3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Let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7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Find the maximum value of the quadratic form x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subject to the constraint x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 = 1, and find a unit vector at which this maximum value is attained.</a:t>
                </a: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By Theorem 6, the desired maximum value is the greatest eigenvalue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The characteristic equation turns out to be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0=−</m:t>
                      </m:r>
                      <m:sSup>
                        <m:sSup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  <m:sup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p>
                      </m:sSup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+10</m:t>
                      </m:r>
                      <m:sSup>
                        <m:sSupPr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en-US" sz="27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  <m:sup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−27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𝜆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+18=−(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𝜆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−6)(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𝜆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−3)(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𝜆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−1)</m:t>
                      </m:r>
                    </m:oMath>
                  </m:oMathPara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181600"/>
              </a:xfrm>
              <a:blipFill rotWithShape="0">
                <a:blip r:embed="rId3"/>
                <a:stretch>
                  <a:fillRect l="-1132" r="-1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939140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CONSTRAINED OPTIMIZATION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6106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greatest eigenvalue is 6.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constrained maximum of x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Ax is attained when x is a unit eigenvector for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=6.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Solve (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−6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𝐼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find an eigenvector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e>
                          </m:mr>
                        </m:m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Set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7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7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m:rPr>
                                  <m:brk m:alnAt="7"/>
                                </m:r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e>
                          </m:mr>
                          <m:mr>
                            <m:e>
                              <m: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m:rPr>
                                  <m:brk m:alnAt="7"/>
                                </m:rPr>
                                <a:rPr lang="en-US" altLang="en-US" sz="27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7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e>
                              </m:rad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610600" cy="5029200"/>
              </a:xfrm>
              <a:blipFill rotWithShape="0">
                <a:blip r:embed="rId3"/>
                <a:stretch>
                  <a:fillRect l="-1132" t="-1212" r="-9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03965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CONSTRAINED OPTIMIZATION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6106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7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Let A,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7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as in Theorem 6. Then the maximum value of x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Ax subject to the constraints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baseline="3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baseline="3000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b="0" i="1" baseline="-2500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s the second greatest eigenvalue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this maximum is attained when x is an eigenvector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corresponding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Example 4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Find the maximum value of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9</m:t>
                    </m:r>
                    <m:sSubSup>
                      <m:sSubSup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+4</m:t>
                    </m:r>
                    <m:sSubSup>
                      <m:sSubSupPr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+3</m:t>
                    </m:r>
                    <m:sSubSup>
                      <m:sSub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subject to the constraints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 baseline="3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en-US" sz="2700" b="0" i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nd</m:t>
                    </m:r>
                    <m:r>
                      <a:rPr lang="en-US" altLang="en-US" sz="2700" b="0" i="0" dirty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i="1" baseline="-25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where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(1, 0, 0). Note that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 unit eigenvector corresponding to the greatest eigenvalue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en-US" sz="27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=9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of the matrix of the quadratic form.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610600" cy="5029200"/>
              </a:xfrm>
              <a:blipFill rotWithShape="0">
                <a:blip r:embed="rId3"/>
                <a:stretch>
                  <a:fillRect l="-1132" t="-1212" r="-778" b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449382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CONSTRAINED OPTIMIZATION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029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b="1" dirty="0" smtClean="0">
                    <a:cs typeface="Times New Roman" panose="02020603050405020304" pitchFamily="18" charset="0"/>
                  </a:rPr>
                  <a:t>Solution 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If the coordinates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are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then the constraint </a:t>
                </a:r>
                <a14:m>
                  <m:oMath xmlns:m="http://schemas.openxmlformats.org/officeDocument/2006/math"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600" i="1" baseline="30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600" i="1" baseline="-25000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600" i="1" dirty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means simply that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= 0. For such a unit vector,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, and</a:t>
                </a:r>
              </a:p>
              <a:p>
                <a:pPr eaLnBrk="1" hangingPunct="1"/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9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+4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+3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r>
                  <a:rPr lang="en-US" altLang="en-US" sz="2600" dirty="0" smtClean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                                                    </a:t>
                </a:r>
                <a14:m>
                  <m:oMath xmlns:m="http://schemas.openxmlformats.org/officeDocument/2006/math">
                    <m:r>
                      <a:rPr lang="en-US" altLang="en-US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                                            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4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Sup>
                      <m:sSubSup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b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  <m:sup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)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600" dirty="0" smtClean="0">
                    <a:cs typeface="Times New Roman" panose="02020603050405020304" pitchFamily="18" charset="0"/>
                  </a:rPr>
                  <a:t>					= 4</a:t>
                </a: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Thus the constrained maximum of the quadratic form does not exceed 4. And this value is attained for x = (0, 1, 0) which is the eigenvector for the second greatest eigenvalue of the matrix of the quadratic form.</a:t>
                </a:r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143000"/>
                <a:ext cx="8610600" cy="5029200"/>
              </a:xfrm>
              <a:blipFill rotWithShape="0">
                <a:blip r:embed="rId3"/>
                <a:stretch>
                  <a:fillRect l="-1062" t="-1212"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292472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20336</TotalTime>
  <Words>352</Words>
  <Application>Microsoft Office PowerPoint</Application>
  <PresentationFormat>On-screen Show (4:3)</PresentationFormat>
  <Paragraphs>89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Symmetric Matrices and Quadratic Forms</vt:lpstr>
      <vt:lpstr>CONSTRAINED OPTIMIZATION</vt:lpstr>
      <vt:lpstr>CONSTRAINED OPTIMIZATION</vt:lpstr>
      <vt:lpstr>CONSTRAINED OPTIMIZATION</vt:lpstr>
      <vt:lpstr>CONSTRAINED OPTIMIZATION</vt:lpstr>
      <vt:lpstr>CONSTRAINED OPTIMIZATION</vt:lpstr>
      <vt:lpstr>CONSTRAINED OPTIMIZATION</vt:lpstr>
      <vt:lpstr>CONSTRAINED OPTIMIZATION</vt:lpstr>
      <vt:lpstr>CONSTRAINED OPTIMIZATION</vt:lpstr>
      <vt:lpstr>CONSTRAINED OPTIMIZATION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1069</cp:revision>
  <dcterms:created xsi:type="dcterms:W3CDTF">2005-10-22T18:34:54Z</dcterms:created>
  <dcterms:modified xsi:type="dcterms:W3CDTF">2015-06-06T22:05:37Z</dcterms:modified>
</cp:coreProperties>
</file>