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1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7666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72632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6028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94360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109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7619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65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5.8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Eigenvalues and Eigenvectors</a:t>
            </a:r>
            <a:endParaRPr lang="en-US" alt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ITERATIVE ESTIMATES FOR EIGENVALUES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power method applies to an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with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strictly dominant eigenvalue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which means that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must be larger in absolute value than all the other eigenvalues.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Let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1.8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.2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1.2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−.5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Then A has eigenvalues 2 and 1, and the eigenspace for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 2 is the line through 0 and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k = 0, . . . , 8, compute A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and construct the line through 0 and A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x. What happens as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increases?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first three calculations are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.2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1.2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−.5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−.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.1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.2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1.2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−.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.7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1.3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.8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.2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1.2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.7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.3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2.3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Analogous calculations complete Table 1.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4784271"/>
            <a:ext cx="822469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88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vectors x,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x, . . . 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4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are shown in Fig. 1 below: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angle between the line (subspace) determined by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and the line (eigenspace) determined by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goes to zero as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⟼∞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181600"/>
              </a:xfrm>
              <a:blipFill rotWithShape="0">
                <a:blip r:embed="rId4"/>
                <a:stretch>
                  <a:fillRect l="-1185" t="-1176" b="-4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7400" y="1752600"/>
            <a:ext cx="5433449" cy="334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877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954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The power method for estimating a strictly dominant eigenvalue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Select an initial vector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whose largest entry is 1.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0, 1, . . . ,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Compute </a:t>
                </a:r>
                <a:r>
                  <a:rPr lang="en-US" altLang="en-US" sz="23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Let </a:t>
                </a:r>
                <a14:m>
                  <m:oMath xmlns:m="http://schemas.openxmlformats.org/officeDocument/2006/math">
                    <m:r>
                      <a:rPr lang="en-US" altLang="en-US" sz="23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 be an entry in </a:t>
                </a:r>
                <a:r>
                  <a:rPr lang="en-US" altLang="en-US" sz="23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 whose absolute value is as large as possible.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Compute x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 = (1/</a:t>
                </a:r>
                <a14:m>
                  <m:oMath xmlns:m="http://schemas.openxmlformats.org/officeDocument/2006/math">
                    <m:r>
                      <a:rPr lang="en-US" altLang="en-US" sz="23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3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almost all choices of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sequence {</a:t>
                </a:r>
                <a14:m>
                  <m:oMath xmlns:m="http://schemas.openxmlformats.org/officeDocument/2006/math">
                    <m:r>
                      <a:rPr lang="en-US" altLang="en-US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approaches the dominant eigenvalue, and the sequence {x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approaches a corresponding eigenvector.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endParaRPr lang="en-US" altLang="en-US" sz="23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95400"/>
                <a:ext cx="8382000" cy="5181600"/>
              </a:xfrm>
              <a:blipFill rotWithShape="0">
                <a:blip r:embed="rId4"/>
                <a:stretch>
                  <a:fillRect l="-1236" t="-1176" r="-10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59206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INVERSE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954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400" b="1" dirty="0" smtClean="0">
                    <a:cs typeface="Times New Roman" panose="02020603050405020304" pitchFamily="18" charset="0"/>
                  </a:rPr>
                  <a:t>The inverse power method for estimating an eigenvalue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400" b="1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400" b="1" i="1" dirty="0" smtClean="0">
                    <a:cs typeface="Times New Roman" panose="02020603050405020304" pitchFamily="18" charset="0"/>
                  </a:rPr>
                  <a:t>A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Select an initial estimate </a:t>
                </a:r>
                <a:r>
                  <a:rPr lang="en-US" altLang="en-US" sz="24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𝛼 sufficiently close to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4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Select an initial vector x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 whose largest entry is 1.</a:t>
                </a:r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For 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 = 0, 1, . . . ,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Solve (</a:t>
                </a:r>
                <a:r>
                  <a:rPr lang="en-US" altLang="en-US" sz="23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 - 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𝛼</a:t>
                </a:r>
                <a:r>
                  <a:rPr lang="en-US" altLang="en-US" sz="23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)y</a:t>
                </a:r>
                <a:r>
                  <a:rPr lang="en-US" altLang="en-US" sz="23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x</a:t>
                </a:r>
                <a:r>
                  <a:rPr lang="en-US" altLang="en-US" sz="23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for y</a:t>
                </a:r>
                <a:r>
                  <a:rPr lang="en-US" altLang="en-US" sz="23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</a:t>
                </a:r>
                <a:endParaRPr lang="en-US" altLang="en-US" sz="2300" dirty="0" smtClean="0">
                  <a:cs typeface="Times New Roman" panose="02020603050405020304" pitchFamily="18" charset="0"/>
                </a:endParaRP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𝜇</a:t>
                </a:r>
                <a:r>
                  <a:rPr lang="en-US" altLang="en-US" sz="23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be an entry in y</a:t>
                </a:r>
                <a:r>
                  <a:rPr lang="en-US" altLang="en-US" sz="23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whose 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absolute value is as large as possible.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Compute v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 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= </a:t>
                </a:r>
                <a:r>
                  <a:rPr lang="en-US" altLang="en-US" sz="23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𝛼 + (1/</a:t>
                </a:r>
                <a14:m>
                  <m:oMath xmlns:m="http://schemas.openxmlformats.org/officeDocument/2006/math">
                    <m:r>
                      <a:rPr lang="en-US" altLang="en-US" sz="23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)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r>
                  <a:rPr lang="en-US" altLang="en-US" sz="2300" dirty="0" smtClean="0">
                    <a:cs typeface="Times New Roman" panose="02020603050405020304" pitchFamily="18" charset="0"/>
                  </a:rPr>
                  <a:t>Compute x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 = (1/</a:t>
                </a:r>
                <a14:m>
                  <m:oMath xmlns:m="http://schemas.openxmlformats.org/officeDocument/2006/math">
                    <m:r>
                      <a:rPr lang="en-US" altLang="en-US" sz="23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300" i="1" dirty="0" smtClean="0">
                    <a:cs typeface="Times New Roman" panose="02020603050405020304" pitchFamily="18" charset="0"/>
                  </a:rPr>
                  <a:t>y</a:t>
                </a:r>
                <a:r>
                  <a:rPr lang="en-US" altLang="en-US" sz="23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For almost all choices of x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, the sequence {</a:t>
                </a:r>
                <a14:m>
                  <m:oMath xmlns:m="http://schemas.openxmlformats.org/officeDocument/2006/math">
                    <m:r>
                      <a:rPr lang="en-US" altLang="en-US" sz="24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</m:oMath>
                </a14:m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} approaches the eigenvalue 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4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, and the sequence {x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} approaches a corresponding eigenvector.</a:t>
                </a: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endParaRPr lang="en-US" altLang="en-US" sz="24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95400"/>
                <a:ext cx="8610600" cy="5181600"/>
              </a:xfrm>
              <a:blipFill rotWithShape="0">
                <a:blip r:embed="rId4"/>
                <a:stretch>
                  <a:fillRect l="-992" t="-941" r="-5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53487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INVERSE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954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3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It is not uncommon in some applications to need to know the smallest eigenvalue of a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to have at hand rough estimates of the eigenvalues.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Suppose 21, 3.3, and 1.9 are estimates for the eigenvalues of the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below. Find the smallest eigenvalue, accurate to size decimal places.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−8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−8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13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914400" lvl="1" indent="-514350" eaLnBrk="1" hangingPunct="1">
                  <a:buFont typeface="+mj-lt"/>
                  <a:buAutoNum type="alphaLcParenR"/>
                </a:pPr>
                <a:endParaRPr lang="en-US" altLang="en-US" sz="24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95400"/>
                <a:ext cx="8610600" cy="5181600"/>
              </a:xfrm>
              <a:blipFill rotWithShape="0">
                <a:blip r:embed="rId4"/>
                <a:stretch>
                  <a:fillRect l="-1204" t="-1176" r="-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272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INVERSE POWER METHOD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610600" cy="5181600"/>
          </a:xfrm>
        </p:spPr>
        <p:txBody>
          <a:bodyPr/>
          <a:lstStyle/>
          <a:p>
            <a:pPr eaLnBrk="1" hangingPunct="1"/>
            <a:r>
              <a:rPr lang="en-US" altLang="en-US" sz="2700" b="1" dirty="0" smtClean="0">
                <a:cs typeface="Times New Roman" panose="02020603050405020304" pitchFamily="18" charset="0"/>
              </a:rPr>
              <a:t>Solution  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The smallest eigenvalues seem close together so we use the inverse power method for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– 1.9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I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 Results of a MATLAB calculation are shown in Table 3 below:</a:t>
            </a:r>
          </a:p>
          <a:p>
            <a:pPr marL="914400" lvl="1" indent="-514350" eaLnBrk="1" hangingPunct="1">
              <a:buFont typeface="+mj-lt"/>
              <a:buAutoNum type="alphaLcParenR"/>
            </a:pPr>
            <a:endParaRPr lang="en-US" altLang="en-US" sz="24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200" y="2740025"/>
            <a:ext cx="6622739" cy="33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790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.8-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INVERSE POWER METHOD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954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Here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was chosen arbitrarily, y = (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–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1.9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is the largest entry in y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1.9 + 1/</a:t>
                </a:r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(1/</a:t>
                </a:r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)y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As it turns out, the initial eigenvalue estimate was fairly good, and the inverse power sequence converged quickly.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smallest eigenvalue is exactly 2. 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95400"/>
                <a:ext cx="8610600" cy="5181600"/>
              </a:xfrm>
              <a:blipFill rotWithShape="0">
                <a:blip r:embed="rId3"/>
                <a:stretch>
                  <a:fillRect l="-1204" t="-1176" r="-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89644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14121</TotalTime>
  <Words>613</Words>
  <Application>Microsoft Office PowerPoint</Application>
  <PresentationFormat>On-screen Show (4:3)</PresentationFormat>
  <Paragraphs>77</Paragraphs>
  <Slides>9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Eigenvalues and Eigenvectors</vt:lpstr>
      <vt:lpstr>THE POWER METHOD</vt:lpstr>
      <vt:lpstr>THE POWER METHOD</vt:lpstr>
      <vt:lpstr>THE POWER METHOD</vt:lpstr>
      <vt:lpstr>THE POWER METHOD</vt:lpstr>
      <vt:lpstr>THE INVERSE POWER METHOD</vt:lpstr>
      <vt:lpstr>THE INVERSE POWER METHOD</vt:lpstr>
      <vt:lpstr>THE INVERSE POWER METHOD</vt:lpstr>
      <vt:lpstr>THE INVERSE POWER METHOD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1012</cp:revision>
  <dcterms:created xsi:type="dcterms:W3CDTF">2005-10-22T18:34:54Z</dcterms:created>
  <dcterms:modified xsi:type="dcterms:W3CDTF">2015-06-03T16:50:10Z</dcterms:modified>
</cp:coreProperties>
</file>